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60"/>
  </p:notesMasterIdLst>
  <p:sldIdLst>
    <p:sldId id="261" r:id="rId2"/>
    <p:sldId id="519" r:id="rId3"/>
    <p:sldId id="522" r:id="rId4"/>
    <p:sldId id="538" r:id="rId5"/>
    <p:sldId id="363" r:id="rId6"/>
    <p:sldId id="523" r:id="rId7"/>
    <p:sldId id="540" r:id="rId8"/>
    <p:sldId id="539" r:id="rId9"/>
    <p:sldId id="541" r:id="rId10"/>
    <p:sldId id="542" r:id="rId11"/>
    <p:sldId id="543" r:id="rId12"/>
    <p:sldId id="544" r:id="rId13"/>
    <p:sldId id="545" r:id="rId14"/>
    <p:sldId id="546" r:id="rId15"/>
    <p:sldId id="547" r:id="rId16"/>
    <p:sldId id="548" r:id="rId17"/>
    <p:sldId id="549" r:id="rId18"/>
    <p:sldId id="552" r:id="rId19"/>
    <p:sldId id="550" r:id="rId20"/>
    <p:sldId id="551" r:id="rId21"/>
    <p:sldId id="553" r:id="rId22"/>
    <p:sldId id="554" r:id="rId23"/>
    <p:sldId id="556" r:id="rId24"/>
    <p:sldId id="555" r:id="rId25"/>
    <p:sldId id="558" r:id="rId26"/>
    <p:sldId id="559" r:id="rId27"/>
    <p:sldId id="560" r:id="rId28"/>
    <p:sldId id="561" r:id="rId29"/>
    <p:sldId id="562" r:id="rId30"/>
    <p:sldId id="563" r:id="rId31"/>
    <p:sldId id="564" r:id="rId32"/>
    <p:sldId id="565" r:id="rId33"/>
    <p:sldId id="566" r:id="rId34"/>
    <p:sldId id="567" r:id="rId35"/>
    <p:sldId id="568" r:id="rId36"/>
    <p:sldId id="569" r:id="rId37"/>
    <p:sldId id="570" r:id="rId38"/>
    <p:sldId id="571" r:id="rId39"/>
    <p:sldId id="572" r:id="rId40"/>
    <p:sldId id="573" r:id="rId41"/>
    <p:sldId id="574" r:id="rId42"/>
    <p:sldId id="575" r:id="rId43"/>
    <p:sldId id="576" r:id="rId44"/>
    <p:sldId id="577" r:id="rId45"/>
    <p:sldId id="578" r:id="rId46"/>
    <p:sldId id="579" r:id="rId47"/>
    <p:sldId id="581" r:id="rId48"/>
    <p:sldId id="580" r:id="rId49"/>
    <p:sldId id="582" r:id="rId50"/>
    <p:sldId id="583" r:id="rId51"/>
    <p:sldId id="584" r:id="rId52"/>
    <p:sldId id="585" r:id="rId53"/>
    <p:sldId id="586" r:id="rId54"/>
    <p:sldId id="587" r:id="rId55"/>
    <p:sldId id="588" r:id="rId56"/>
    <p:sldId id="589" r:id="rId57"/>
    <p:sldId id="590" r:id="rId58"/>
    <p:sldId id="591" r:id="rId59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360"/>
    <a:srgbClr val="9C4226"/>
    <a:srgbClr val="701B3A"/>
    <a:srgbClr val="953693"/>
    <a:srgbClr val="007336"/>
    <a:srgbClr val="7C5096"/>
    <a:srgbClr val="C32B36"/>
    <a:srgbClr val="39AA41"/>
    <a:srgbClr val="D52E72"/>
    <a:srgbClr val="FB7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8A834B-2BB5-45A5-8039-826EDB1D36DA}" v="203" dt="2026-10-05T02:45:31.8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סגנון ביניים 4 - הדגשה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סגנון ביניים 2 - הדגשה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סגנון ביניים 4 - הדגשה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A107856-5554-42FB-B03E-39F5DBC370BA}" styleName="סגנון ביניים 4 - הדגשה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7234" autoAdjust="0"/>
    <p:restoredTop sz="93362" autoAdjust="0"/>
  </p:normalViewPr>
  <p:slideViewPr>
    <p:cSldViewPr snapToGrid="0">
      <p:cViewPr>
        <p:scale>
          <a:sx n="50" d="100"/>
          <a:sy n="50" d="100"/>
        </p:scale>
        <p:origin x="-230" y="61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fld id="{747F07EA-0942-4464-B1D7-D7CDD732BD60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en-US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fld id="{0CAE58E4-E829-4046-A3B8-8AF34F0A3A5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737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515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1734D-9D90-372B-2929-DF5396E8F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88EA1F4-DCDA-6423-29FF-670484AD3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EF5B02A-07CD-0281-3934-FE065A56F6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D944B5E-20DF-A50C-8D89-48B7E0DB9D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59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10DBE-98AF-4D60-8133-017E3E7AD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5D395A0-D6D2-1E37-21B8-DCD72DD58F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D05E317-B6C7-DC1D-D286-038CFC23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2C3C696-9CC7-620C-857A-D26BF156F0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5578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88B90-6E23-1337-8033-EEA851AD4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95D5AEE-1636-E42C-ED59-FB3A633CD1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E81E370-B68F-6FFF-E80F-23DCE3BF0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6FD709A-334C-7D02-19AC-413A5EA713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003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731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DBBA4-7A12-6B8C-92D7-6E9CAF698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6B4A482-CE1A-8165-6506-1737372776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9E3FB8EA-7723-138D-057A-3BB153063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972F2F-FC11-2B61-04A7-C0BEAEE740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5134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2F929-EBC9-3796-9524-4D23F554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D03EFC8-725B-B167-FC54-6FD4D1906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58228C3-FCDC-7F7C-DE86-A42ED5B0AC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BC4FCCD-EAA3-96E0-0F6B-102EC932C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7272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BCF34-EFE1-482B-0A1A-BD4B82954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C637AAC-9F9A-4E0A-E16B-6EC0869DD3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CA99CC5-12F4-1789-3EBD-20A7743EC3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EB0353C-A583-5F30-3A22-91D7260D4E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0809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27F69-0C41-D7E8-CB9E-67FAAFA8D6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D4BA601-20CB-6268-2A26-1A7DDB13B3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637CE26-1817-1F1E-48FC-E8684A269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7B8FF59-49A5-9237-F14D-04946AFB45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758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A2CF70-CA07-00F5-2865-3DBCD55F2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011BBE0-1FC9-119F-FC45-EDCDD9C242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BDA36FA-4C3F-17A1-45BA-51509D0099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DD1FC56-95A4-09F8-44D3-6EA6B32BF8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225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748CD-B9B8-838F-AD13-501F6B1C5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5D44BB9-C96A-0C8D-93EC-AD28383B0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260FA24-677C-7476-03DC-486B0CF7F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A401921-D08C-348B-CEA1-4AA85FE00A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533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B0C3E-728B-0B9F-BCD9-F0B3610D6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D388EBB-7A0E-E24B-A1C9-55D8C53B8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8C8EC05-36C4-24BF-B3BD-EF9A24934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FFA09BC-2F8E-D896-9CF3-271CF79A4E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30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1B510-2468-4C78-8E4B-E824E7B75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4BA1F86-C49E-4E3D-44FA-59363A4A7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8C87335-DE79-9917-A6E2-E2866E698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6C1F6C5-ABE1-F99F-0655-F5AAAE86F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36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167B7-93B0-BF5C-8F2B-94E9C4C810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879EED5-8408-A818-E276-F627C86A11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83A3931-7F06-5189-E704-770D204097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9CCE4A1-FA79-206A-1693-8C1BA200B1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05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A2AC7-351C-130B-6EC4-06F3328CE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2CBD17F-FEFC-65BE-BAD2-304ECA60B8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4C828CE-D8F1-33CF-3A7E-73C804CC85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A99D65B-F25D-34DA-A1C9-03FDB24CF1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3365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4F528-9C1E-51C7-08D5-6183C6D3A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2CF58831-C012-AFC1-1E36-4D5793D825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94BE8DB-1DE5-4C4A-9785-8AC6DCD487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3C29282-4D47-FF0C-6718-84C3DCF81A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5691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DE02F-8C24-4239-BBC7-24588894C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9F75885-9CDC-9796-4EAA-DBE1EEF78E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BBF2EE1-BF83-6BA8-E300-A3DF983E9E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2586CF8-2E72-A1E8-D973-78F9554650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1336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F289D-AF4A-2FEF-826A-A1371751D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615B43A-5A91-B8F9-DC22-C13B10F9E7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C483DD0-0DA8-B96D-2A60-9BC7DCACF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80C8AE5-8A3B-E711-B316-3332DF96C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9877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1FD34-E617-2C8D-10CE-FFBD78756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834CD65-EF5B-0243-DCB7-46DA40AC3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DE47B04C-621B-6CDE-F415-C565DB95A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3FA5D80-7076-CBE3-B2D8-328EC2D908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42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24AFD9-DA55-2225-C383-CE9A23D3D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CF8C91B-39F6-718D-8011-10546A3333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E53F6D1-B858-AA70-FCDB-117C03887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48F394A-D94A-30F6-F600-448A001CDA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7553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8326C-A92B-9F6E-15B5-281328E89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FD2BFFE-FA38-6363-D8AB-119A0D44E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C174766-D403-B676-0FC4-3C23CDF01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226C63B-DD09-0B82-5804-4AF798F9AE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9762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0296D-B307-3292-EE51-9788FFEA0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2CE9834-631A-7DC5-1794-FEE64C2783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FDF4D9B-1AA8-EC4A-F213-5BC6B58B45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E4F9E81-F880-A3CB-395E-4B4E324698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6272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3DC1A-D884-9871-A083-21CB90BFE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FF6C566-F6E8-516D-7880-06E38F3AF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0C563FB-28C0-77B7-0F16-AF25EB342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D4265666-7BD9-B70D-B009-FF6A06AD2D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0366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3C91C-8FAE-DCDA-3D13-4F3E28163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AE9D5B3-F3DE-4A5A-81B0-4A0FC58839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E732D8C-68D2-AC18-0BFA-9CED5B0BD6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9FA17C43-EED4-E391-AFC2-B001628BF6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8901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8F8C9-3670-9712-F3A2-9C35C32285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48EC3C8-0107-9E45-DD73-C29D89B48B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3878735-B58D-65D2-D521-CE4FFC222E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6684D78-C35E-77D6-362B-172EB3D607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534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AAF23D-6A71-B66A-EC54-582C41EDB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DA4B84C-4008-A3FB-5E96-FEE5AFBEED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FC75A8A-87D8-2688-AA66-240FDBC69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4566EC9C-1B1D-6651-0F92-5862B3A497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2602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D1508D-9777-2716-0BDC-92F698AB4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B40C5FC-05D1-100B-1BBA-F99EFD0164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5FAB862A-8729-91B3-AFBE-B4F2B2F99D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ADFCECC-E0A2-E985-6F78-B15B8F944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992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335D7-AE7C-BF24-4BCF-A6F5AC03E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DAC7D73-A274-B92C-2373-8635EE8365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1E338DA-6BFA-450B-5CC6-E5329FCF11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97534E0-B294-C9C7-DFDD-5EF6796F5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215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B56FD-274E-B768-E821-0379BA501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90BDE53-F933-35BE-EFD5-BD202C49BF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D95577F-082F-4BFA-0B56-BD2470662A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D7BE855-F497-99D3-2EE0-A23AF7B5D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539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47C71-D528-1666-2867-7769F3AAF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5F817B4-D103-1D89-BB09-D222B6F987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081F78B-A863-2575-417A-5DCBAEBD65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AF6D380-C43C-DE49-8420-71539EC267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09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33886-18A5-9C11-711A-ED2FEFA43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4CC7F16-997A-7D96-24BC-3F2DD32DD2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0B1E2D4-2AD5-6065-E5B7-6FDFB0CDDF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A969DB49-9A6E-7BB3-429F-846DF2AD33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103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2672E5-5584-4090-C1D9-49332FEA6F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B8C3E62-7CFF-B4EE-B441-5F784FAD0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8D02EF9-0B24-208A-C08D-71A59D102E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4CE2796-354D-D4ED-A41C-E2D857AAF1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414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3564C-0CEF-CB32-280C-0E77D4EBA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D8C0D3F-21FD-AAFD-AEB6-0973943C2C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53DC928-659E-3763-291C-8B67FA784C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D278A17-8155-1639-51BA-C1A4F5E11D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0591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8AD4D-5EBF-16E5-3C7C-F7E25D4C8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C1508A6-D8AC-0F00-1FDD-3F7FDEFD28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CC4ECA75-9B63-C2FD-E2A4-C620EBDB85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83AF2B0-8E4E-3CC6-D940-7D4B484F8B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74833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BCB183-463E-E9C0-0B4F-566D1E8EBC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A1D47382-9804-09E6-30DD-A5553E024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7369CC1-7A9B-7C37-F318-FFF33327F1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C2B86940-84C8-7A62-DC60-6EFEF202D7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2654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E042D-574C-E78F-E9D3-F6B33874B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9553D21-AEF7-5C7C-BAD6-D8371999C7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3CA69D47-26BD-FA6C-4932-E2CC37835E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89C4CC9-C412-620E-61B1-08DF88ACA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266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52DB04-6DFE-1417-6745-4E6B9D21B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568DA33-DC9A-D293-CC31-877AB37E0D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8C6558A-DDB3-3443-5AEA-B96036D922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4646169-4EFB-0188-C988-5F356F0C6B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43176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AF786-49BA-1D14-57B9-BF5BE11F2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3524385-2BC7-397C-236D-D569E62648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ACC88F4-71EB-5758-0560-495FFE70C1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1A21554-17B7-355C-DFFA-33774C9EE4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56596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11C0F-0B74-3B8D-1246-0B9AE4FC5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E356B15E-FADE-801C-8BCB-E86CDAA823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BCF3E83-2AA2-AE5A-43FA-7EA192E273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7E84FFC9-CFD5-56EE-62AB-BC6BBFDAD2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07269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C43EA-CFD5-71A6-5024-E2A68065F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D6043693-8141-B7CA-4B62-8BB067BC64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DC102CD-4C85-8717-7B44-D5C65EF47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F73713E-428F-72C2-413C-F3A3C210DC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6675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725A8-58F3-4873-73F6-1C20D38D0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6E17999D-52A5-44AF-4A40-45DA41AC8C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6FFE805A-CEEE-5627-3304-31887D2672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5BE00F4-3E38-41E2-3EAE-EED4788A95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043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9579E5-E805-C54A-35D3-CF4AA13D2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5C79DD3-040E-E0D7-E6C6-4AA8C67381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1EC60F5-2886-2DB2-0980-93B2AE7EA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247593C-D62B-EA30-B0EC-4D26755D45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7022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EB72AE-A0EE-5AFB-A28E-C1FEAD26E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E90B27E-D960-211F-A8C5-6F0AF11D5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30058F2-CCAF-77BE-31C1-2D79C1669A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6F9E79B-A8C6-AF56-F917-4921C4FC23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19522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49448-9821-DE1A-B6B6-3A60264FB3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0ADB398-5D73-6131-0EE6-B800DCF49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2E720AC-AE54-3A89-01F3-0AD15E8826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C11ADC8-5757-0322-9BF8-2739784784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0937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F4CE0-49DD-CF41-CDA0-95C369797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9B3D8F3-E521-AB37-05A7-50536C871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E4FB78A7-3F9D-795A-6C09-C8A7C28190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7BC8B75-73C5-E8EC-1CD4-A803C9A3D5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83361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E6F80-BD6F-633A-BD3E-BEA5BA736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30287BE0-6053-0CAB-4248-CEF95C4A07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3315FFA-5067-2BEC-65A8-8F473BC64A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E947464-C90C-E4C5-0328-154E0DA890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1302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7A80-2472-EC72-6A2E-093396656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8846828-4B40-2463-57A3-5FAE0F0767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28D00F2-34F8-6538-0DE6-D1698B4F0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D6FA947-E125-8F88-EEDE-DDCB13861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240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57A80-2472-EC72-6A2E-093396656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8846828-4B40-2463-57A3-5FAE0F0767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28D00F2-34F8-6538-0DE6-D1698B4F0B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D6FA947-E125-8F88-EEDE-DDCB13861C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3139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9AA03-EB17-8043-BD24-C3F115843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C443B304-EBD4-6C9C-1B9E-5FCF44DE01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89ED6092-9839-018C-C07D-A6C8DF271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FC8F016-83FB-6A29-FBBB-8466AC0006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64804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2FFE8-3BE1-E3B6-F6B6-7126F9A54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8EAB0716-67C0-AF5C-7B99-17459F54ED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B52DA9D-41B7-49B2-D55C-6F5202028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EDA6844-6B46-E864-B86B-BD402A3211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1530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B6F79-23D0-D461-382E-BD5AB84CA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0E9684FB-4AD6-97D6-C20B-F03234ACB3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CC11A4F-D089-327A-B793-21B9AAD799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6709623A-1253-627F-5CC6-6D1E10ADF5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16310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795FD-CFA1-8D27-612A-31F19A11A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BED5E84B-139F-0E4A-DC75-64B8237B01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B90E54FD-964A-D3B2-CDB9-16484994E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3797981-4EFB-AC62-A1FC-D5C184CFE0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81742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E6DE6-CF1E-8733-306D-FEFBFF9DF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1AA92AE-C953-20A5-9933-628E8228BC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478DEF36-446A-9EBC-FADC-17122C48FE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BEA23FE-8117-B1CC-B3E2-42ACBEF5AE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22819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FA6FE1-CE66-A99A-A3F4-F59005EAD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478554C9-5F0C-5BE7-CD49-FEBB80E312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7DAB0B88-84A4-9778-004C-3F56B1A2D7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E71886B1-2E49-F021-6496-71105E3901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88586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9A5D1-3732-47E1-EFDB-47221DAC7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F0DDAB91-2299-4227-3A0A-34C1FABD67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273F4CC8-4BDE-5309-650B-55E82AFCA5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0DCD338C-BDE0-B571-7523-BE9DE1A552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218550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71F415-4718-FDD2-142D-C9F32CE9B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7C53842E-4059-4D11-154E-297197A1A9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06B6FB32-6FF7-DE51-6BE7-4F4250726E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B9617046-28F0-C9AD-6B92-ACFD6E964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34142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A9293-45BF-4C2D-5BE4-CD746C7A9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508D2C14-0BAF-D410-D2B5-DD9B076702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AFDDFCAD-012A-6C30-0DF7-73ED79CB8F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DBA87BC-2EE5-8AAC-A860-B369492B8F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500034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573D2-E584-E298-7D9F-0FA6A6643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9F87ECB2-17BB-5CBC-7F98-0A6A4BF291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1787C00A-3FCC-1134-3930-405206DC56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98ACB74-7A66-B4F2-A9EA-DFF2E10D0C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AE58E4-E829-4046-A3B8-8AF34F0A3A55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818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BCF8E81-96AC-EF2F-00D7-3BF3CBAFB7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592334C-7F2C-96AC-7186-7C1640E2D6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7BADD7-A9D3-444E-F001-6C8191891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EC10A-B35D-4039-BFA4-0E75FBA1DBB9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95200018-1383-12E5-FA6B-7F581AC8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DDB5FEF-FA34-E72F-10BD-1A52F1032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92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33592E0-955E-FFAF-D6BD-76AB2594D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B913D9E-D420-C1C1-6E5D-8A9B70A813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450577C-FC9E-071A-9946-5203BC0D5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B4B1B-ADBF-48A6-8B46-30341B951EF3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5EB500C-BDC6-5B43-69F8-442FE4FF8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084B5EEC-8F05-4563-A696-02C61FC1A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24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2094800-6D07-6631-35FC-6B9F54527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708301-EA31-6BA9-EF36-5CEC8641D8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34C6CBAF-7391-FD0E-5FE4-E2D8FC21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CF5DC-589B-43DA-BAE3-B81C43EAA5F1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224B8A-EB1D-B174-478D-75D04FCE7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AE9CA8C-1106-4F3D-CDEB-BA4310EA35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342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6189BA-B908-9E3F-9C76-CBEFB5C2C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93D73D0-590F-E036-D1F2-3E4557A20C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705FE94-8D25-62C2-6C92-0BC332535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AB14E794-43E1-ECF0-9845-865EE9AFA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60A45-7D90-449C-9CFB-02768CD7CC09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31ED9D87-E67D-96E3-ADEA-BB0FD0761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E6A7ED3-AAB7-8C6B-D03D-7213208FD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7A22A04-F20D-C67C-BF9C-238C7B957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3325D14-1441-36CE-CDD3-3A28C94CC2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864CF4B4-5E2E-9D36-DECC-C23954AAE9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16C3357-B3F6-7383-B018-1037178B1B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B772EB2E-7407-6DE2-03CF-34AFA71831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43200CF2-E855-7D65-7594-4491102130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C4A9B-29D4-4E0B-B0B1-1FDC8F5C68EC}" type="datetime1">
              <a:rPr lang="en-US" smtClean="0"/>
              <a:t>10/5/2026</a:t>
            </a:fld>
            <a:endParaRPr lang="en-US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EDDA5412-78C9-022D-0DAA-6E5A503D7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AD893EA-BD50-B6CF-9824-D565A4A176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912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59498D5-34B6-8427-A683-7776E7218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55B19B1-545C-3D49-85D9-1EAF29DAC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571256-9E7D-46B7-A4EB-C71480790B2A}" type="datetime1">
              <a:rPr lang="en-US" smtClean="0"/>
              <a:t>10/5/2026</a:t>
            </a:fld>
            <a:endParaRPr lang="en-US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13B60E62-3E62-B9C3-E1C8-EB8BE252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E629FA44-DBA4-C0B6-035E-20D13A1E4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59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4259313D-B619-FB6D-A537-714B3CA50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7FE8A-132C-45B5-B3C4-E206032440C6}" type="datetime1">
              <a:rPr lang="en-US" smtClean="0"/>
              <a:t>10/5/2026</a:t>
            </a:fld>
            <a:endParaRPr lang="en-US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9AEE335C-37DE-62F5-02C7-D3B102E52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253EEC16-FBCF-BCC0-2E0D-CABE08DF3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86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431FB-9EA4-9ADE-C81B-38DBBE459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BFA76079-9D90-4DF5-891A-7B39F1B3E7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DBE2A9F-274C-B6AD-E5B7-A96B225CD5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99D9580-8BAF-5A8A-05D6-4FEB6086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AD5D7-BF42-4DDF-8FBB-8C51A6A7C6DC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9D09740-9E53-A3A4-FBA8-DFA926DB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25016544-EA9E-E68F-01F9-54E7BC823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6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47AB899-8D5F-1172-277F-AD8968726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67767A31-E506-CC44-7FCF-C5AF88A2A8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358B4960-90AF-1D43-4CFA-71AAE8C5B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DE7FB02-E3BB-FBD8-C7CC-FB2E7A1E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65A4-EDB7-4FD3-9FB8-993DAFF4CE8A}" type="datetime1">
              <a:rPr lang="en-US" smtClean="0"/>
              <a:t>10/5/2026</a:t>
            </a:fld>
            <a:endParaRPr lang="en-US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14CF4AD-0323-1000-2B65-43DC1F95B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311C51AD-25A4-748E-4EA2-CC048B124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53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C21102F-DC1F-2029-F7DD-0A285646C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28A20901-A58A-65AC-E8AF-22717062A3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F6DE823-9904-632C-1BF5-DC3BE796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480E30-5DB9-4FBE-B0BE-A2FD8E55BF04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A67F163-236E-D02D-0881-9865099D3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BC074CB-E53E-9CCD-CB18-93D049566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97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BE10F5DD-B803-C64C-FC67-7965035FA5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CB0C75EC-819B-08F3-FBC8-FD38409A2C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DF6426D-366C-E67E-5D2F-9CECB378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2E0F9-5536-41C8-9545-5D566DC0FF0C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FE34FB-E320-92C8-99B8-83C2F59DA0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20627705-EF5E-9B54-6C85-575B0EDCC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527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9F9E100-8813-4C72-2943-8A1C68B373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4B41EE5-0A6B-6E5D-B4CE-4A13BFE672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3B2069-07B0-D251-BE61-9C7842445D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B9BBE5-A552-461B-84C5-868331EA7E17}" type="datetime1">
              <a:rPr lang="en-US" smtClean="0"/>
              <a:t>10/5/2026</a:t>
            </a:fld>
            <a:endParaRPr lang="en-US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5C592C64-9EB0-9836-4BD7-BBF17DD36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774F4E8-2BD3-7F6B-8EF2-F69DE6B85F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A94BD5-7F12-4D1F-8C88-FA6EE2319F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63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5.pn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13.png"/><Relationship Id="rId4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8.wdp"/><Relationship Id="rId5" Type="http://schemas.openxmlformats.org/officeDocument/2006/relationships/image" Target="../media/image14.png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9.wdp"/><Relationship Id="rId5" Type="http://schemas.openxmlformats.org/officeDocument/2006/relationships/image" Target="../media/image15.png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16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17.png"/><Relationship Id="rId4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18.png"/><Relationship Id="rId4" Type="http://schemas.openxmlformats.org/officeDocument/2006/relationships/image" Target="../media/image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3.wdp"/><Relationship Id="rId5" Type="http://schemas.openxmlformats.org/officeDocument/2006/relationships/image" Target="../media/image19.png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4.wdp"/><Relationship Id="rId5" Type="http://schemas.openxmlformats.org/officeDocument/2006/relationships/image" Target="../media/image20.png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5.wdp"/><Relationship Id="rId5" Type="http://schemas.openxmlformats.org/officeDocument/2006/relationships/image" Target="../media/image21.png"/><Relationship Id="rId4" Type="http://schemas.openxmlformats.org/officeDocument/2006/relationships/image" Target="../media/image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6.wdp"/><Relationship Id="rId5" Type="http://schemas.openxmlformats.org/officeDocument/2006/relationships/image" Target="../media/image22.png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23.png"/><Relationship Id="rId4" Type="http://schemas.openxmlformats.org/officeDocument/2006/relationships/image" Target="../media/image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8.wdp"/><Relationship Id="rId5" Type="http://schemas.openxmlformats.org/officeDocument/2006/relationships/image" Target="../media/image24.png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9.wdp"/><Relationship Id="rId5" Type="http://schemas.openxmlformats.org/officeDocument/2006/relationships/image" Target="../media/image25.png"/><Relationship Id="rId4" Type="http://schemas.openxmlformats.org/officeDocument/2006/relationships/image" Target="../media/image3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0.wdp"/><Relationship Id="rId5" Type="http://schemas.openxmlformats.org/officeDocument/2006/relationships/image" Target="../media/image26.png"/><Relationship Id="rId4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1.wdp"/><Relationship Id="rId5" Type="http://schemas.openxmlformats.org/officeDocument/2006/relationships/image" Target="../media/image27.png"/><Relationship Id="rId4" Type="http://schemas.openxmlformats.org/officeDocument/2006/relationships/image" Target="../media/image3.jpeg"/></Relationships>
</file>

<file path=ppt/slides/_rels/slide48.xml.rels><?xml version="1.0" encoding="UTF-8" standalone="yes"?>
<Relationships xmlns="http://schemas.openxmlformats.org/package/2006/relationships"><Relationship Id="rId8" Type="http://schemas.microsoft.com/office/2007/relationships/hdphoto" Target="../media/hdphoto23.wdp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2.wdp"/><Relationship Id="rId5" Type="http://schemas.openxmlformats.org/officeDocument/2006/relationships/image" Target="../media/image28.png"/><Relationship Id="rId4" Type="http://schemas.openxmlformats.org/officeDocument/2006/relationships/image" Target="../media/image3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4.wdp"/><Relationship Id="rId5" Type="http://schemas.openxmlformats.org/officeDocument/2006/relationships/image" Target="../media/image31.png"/><Relationship Id="rId4" Type="http://schemas.openxmlformats.org/officeDocument/2006/relationships/image" Target="../media/image3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4.xml.rels><?xml version="1.0" encoding="UTF-8" standalone="yes"?>
<Relationships xmlns="http://schemas.openxmlformats.org/package/2006/relationships"><Relationship Id="rId8" Type="http://schemas.microsoft.com/office/2007/relationships/hdphoto" Target="../media/hdphoto26.wdp"/><Relationship Id="rId3" Type="http://schemas.openxmlformats.org/officeDocument/2006/relationships/image" Target="../media/image1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5.wdp"/><Relationship Id="rId5" Type="http://schemas.openxmlformats.org/officeDocument/2006/relationships/image" Target="../media/image32.png"/><Relationship Id="rId4" Type="http://schemas.openxmlformats.org/officeDocument/2006/relationships/image" Target="../media/image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7.wdp"/><Relationship Id="rId5" Type="http://schemas.openxmlformats.org/officeDocument/2006/relationships/image" Target="../media/image34.png"/><Relationship Id="rId4" Type="http://schemas.openxmlformats.org/officeDocument/2006/relationships/image" Target="../media/image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8.wdp"/><Relationship Id="rId5" Type="http://schemas.openxmlformats.org/officeDocument/2006/relationships/image" Target="../media/image35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268" y="119557"/>
            <a:ext cx="4006575" cy="1148653"/>
          </a:xfrm>
          <a:prstGeom prst="rect">
            <a:avLst/>
          </a:prstGeom>
        </p:spPr>
      </p:pic>
      <p:sp>
        <p:nvSpPr>
          <p:cNvPr id="4" name="כותרת משנה 2">
            <a:extLst>
              <a:ext uri="{FF2B5EF4-FFF2-40B4-BE49-F238E27FC236}">
                <a16:creationId xmlns:a16="http://schemas.microsoft.com/office/drawing/2014/main" id="{39F2EE02-009B-5830-C480-E988A0D8D90B}"/>
              </a:ext>
            </a:extLst>
          </p:cNvPr>
          <p:cNvSpPr txBox="1">
            <a:spLocks/>
          </p:cNvSpPr>
          <p:nvPr/>
        </p:nvSpPr>
        <p:spPr>
          <a:xfrm>
            <a:off x="3730509" y="2672301"/>
            <a:ext cx="669782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מתמטיקה לכיתה ז'</a:t>
            </a: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DD3D84B8-3E74-6D3E-1507-BC48A459B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30" y="994278"/>
            <a:ext cx="3048695" cy="392519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899D3E09-7105-A8E1-F39C-91753FC14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10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220F4-C372-C15C-CB08-E4E88AAD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F5560B5-857E-FC7D-6DDD-7840683EF0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8ABED5F-ECD0-FECC-86A6-85E0901604FE}"/>
              </a:ext>
            </a:extLst>
          </p:cNvPr>
          <p:cNvSpPr txBox="1">
            <a:spLocks/>
          </p:cNvSpPr>
          <p:nvPr/>
        </p:nvSpPr>
        <p:spPr>
          <a:xfrm>
            <a:off x="2858656" y="2018142"/>
            <a:ext cx="6056744" cy="151220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7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תחום מספרי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F933FE5-1CC2-CDE5-0BF9-74CA915015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411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B2A2C-2181-614B-4DA6-7AD73979D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49EBE8C1-3B64-EC0D-7EB8-0EB58E9B7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878D6DF-33AD-9F30-1525-109BC80D19CD}"/>
              </a:ext>
            </a:extLst>
          </p:cNvPr>
          <p:cNvSpPr txBox="1">
            <a:spLocks/>
          </p:cNvSpPr>
          <p:nvPr/>
        </p:nvSpPr>
        <p:spPr>
          <a:xfrm>
            <a:off x="6882088" y="1654426"/>
            <a:ext cx="4800162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כפל מספרים מכוונים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1E5D700A-DC97-5ED6-CA51-FDC4EF67D8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F6D539C1-FA12-87E1-C262-3CAF9947D83B}"/>
              </a:ext>
            </a:extLst>
          </p:cNvPr>
          <p:cNvSpPr txBox="1">
            <a:spLocks/>
          </p:cNvSpPr>
          <p:nvPr/>
        </p:nvSpPr>
        <p:spPr>
          <a:xfrm>
            <a:off x="3531477" y="2585921"/>
            <a:ext cx="752023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מכפלה של שני מספרים מכוונים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056582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7F9D19-E240-AC58-2CDE-C6E9A6174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D9177730-C6AB-889A-EAD9-D4896985E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DAA59533-5E15-A637-EEB5-CDDAFC483D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C1D3D8E0-9E0A-4317-88B0-BA6172C14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96504" y="1221365"/>
            <a:ext cx="7198992" cy="441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7794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915D72C-8E67-FE9E-929D-D19EA78FBC0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152B443-17AD-38BC-72B3-A78171998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E23E111-8885-EB58-671C-9C90179BE5D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122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D0310E7-5378-0B8C-2A8B-85BFC7F048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085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CA8C-BE69-1EB6-04CE-8D9D3487B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AAC522D-22B2-8890-E5B6-BD0F406DC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77129E3F-C337-7862-1120-7A7BF1802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F00CC532-56E0-E393-AAD4-281EDCCB69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78494"/>
          <a:stretch>
            <a:fillRect/>
          </a:stretch>
        </p:blipFill>
        <p:spPr>
          <a:xfrm>
            <a:off x="5370431" y="259942"/>
            <a:ext cx="6538527" cy="876805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DD43603D-A147-A969-0A3D-7235943C14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9253" b="59241"/>
          <a:stretch>
            <a:fillRect/>
          </a:stretch>
        </p:blipFill>
        <p:spPr>
          <a:xfrm>
            <a:off x="5370431" y="1041941"/>
            <a:ext cx="6538527" cy="87680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543B88DE-C90D-B676-4B72-F8F46F614E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0411" b="38083"/>
          <a:stretch>
            <a:fillRect/>
          </a:stretch>
        </p:blipFill>
        <p:spPr>
          <a:xfrm>
            <a:off x="5370431" y="1895301"/>
            <a:ext cx="6538527" cy="876805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7B3C693A-9B9F-2CFF-0401-3152ED361C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4470" b="868"/>
          <a:stretch>
            <a:fillRect/>
          </a:stretch>
        </p:blipFill>
        <p:spPr>
          <a:xfrm>
            <a:off x="5370431" y="2899518"/>
            <a:ext cx="6538527" cy="141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24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DE178-4C42-7281-2A0E-6FDFEE162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9A323A8-33E5-D277-E908-881AA74FEC2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0E1CDDC-CD32-6BB9-5601-95B98E334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6846101-9AF0-B5F0-CBAC-B0C24861768E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123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FB2A2C8A-3FA2-3CB5-920B-6D028EC1EA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29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6FD186-3635-3C2E-4CBE-BC3443DB9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78F19BA-E8A4-31D6-AEE2-9A0381301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FF557BF-4505-FF4F-D51A-B445C695AE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BCE4F0F9-4C35-43FD-6673-FEB8073934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75340"/>
          <a:stretch>
            <a:fillRect/>
          </a:stretch>
        </p:blipFill>
        <p:spPr>
          <a:xfrm>
            <a:off x="5239853" y="446224"/>
            <a:ext cx="6500423" cy="952729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93A2C166-2814-C722-6DC1-BA540B3ABE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3851" b="42164"/>
          <a:stretch>
            <a:fillRect/>
          </a:stretch>
        </p:blipFill>
        <p:spPr>
          <a:xfrm>
            <a:off x="5239853" y="1398953"/>
            <a:ext cx="6500423" cy="1312985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B24395A7-3A4D-6CD6-86BA-BC2C29A0A3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8645" b="-520"/>
          <a:stretch>
            <a:fillRect/>
          </a:stretch>
        </p:blipFill>
        <p:spPr>
          <a:xfrm>
            <a:off x="5239853" y="2711938"/>
            <a:ext cx="6500423" cy="161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924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9ECCD-F1FE-E5AB-6B90-88C3BE621E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6A025057-EB50-6D02-DAE0-9B9EEE2206E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EB63CAE-2E7F-3764-7B22-3046CDCF6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21D756E-B733-1D86-317C-7B2333552DBB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124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227CEDE-340E-5147-DD21-DAD4F37B20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505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C3349-CF8E-3F77-F8D2-D025B507C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84E2C800-2C72-2D11-8DE6-A6DB49C74F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B8EF1B60-7615-C67A-B161-CE2A40B8DD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BF9DCA52-72E4-4C1C-FC74-A63EBEBC16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8932" y="303241"/>
            <a:ext cx="6462320" cy="217188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9854B8FB-BF27-2F39-1273-02675879FC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5587" y="2475129"/>
            <a:ext cx="6515665" cy="26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889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E7C21-3C5B-99BE-F81B-137CEF753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407FC418-3FBB-5631-3C93-E67711FD5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B806F25-D134-9302-BFE6-6C7509DC0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32408EE7-8F14-4419-2D60-6D35B09794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59356"/>
          <a:stretch>
            <a:fillRect/>
          </a:stretch>
        </p:blipFill>
        <p:spPr>
          <a:xfrm>
            <a:off x="2830547" y="1809609"/>
            <a:ext cx="6530906" cy="1316363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F788DCAA-7E56-0DC1-1457-852E433F10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38167" b="114"/>
          <a:stretch>
            <a:fillRect/>
          </a:stretch>
        </p:blipFill>
        <p:spPr>
          <a:xfrm>
            <a:off x="2830547" y="3125972"/>
            <a:ext cx="6530906" cy="1998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77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B79D6-D5BC-6D17-1EEE-B68F9682B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7D41A98-E545-1C48-2FE7-9D60B34EECFD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A9C08830-934B-5505-F6A5-D0635D16E9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7B4F633-4248-A7FF-B2A0-6D58FCDEDE34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126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5F26C8DE-2B97-98CB-E12A-C6F67B47C8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7560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0861B-09D7-32DE-348D-1AF4E3451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080839CF-8AD5-7184-89E9-DA69FE2939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22573E2-3AA4-41E7-91BA-719A06A176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5E4239D-A688-D0A1-6C37-77A9390B8F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9489"/>
          <a:stretch>
            <a:fillRect/>
          </a:stretch>
        </p:blipFill>
        <p:spPr>
          <a:xfrm>
            <a:off x="5277015" y="537181"/>
            <a:ext cx="6401355" cy="122535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CB6580C8-63FC-6A93-53B6-C1AAE401FF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0897" b="48975"/>
          <a:stretch>
            <a:fillRect/>
          </a:stretch>
        </p:blipFill>
        <p:spPr>
          <a:xfrm>
            <a:off x="5277015" y="1868556"/>
            <a:ext cx="6401355" cy="808382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370DB19D-EC40-00D7-85F6-6F39311C41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1024" b="25218"/>
          <a:stretch>
            <a:fillRect/>
          </a:stretch>
        </p:blipFill>
        <p:spPr>
          <a:xfrm>
            <a:off x="5277014" y="2782955"/>
            <a:ext cx="6401355" cy="954158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6A9DE960-2E61-A182-8857-EBEE14D5DA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6184" b="58"/>
          <a:stretch>
            <a:fillRect/>
          </a:stretch>
        </p:blipFill>
        <p:spPr>
          <a:xfrm>
            <a:off x="5277014" y="3843130"/>
            <a:ext cx="6401355" cy="954159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2F7FC3DA-027C-1ABF-19AD-0842419BB9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9242" y="5124704"/>
            <a:ext cx="6553768" cy="1219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152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5FF95-D2AA-922A-CA51-205B343FF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323D1472-E5B8-1F0B-3612-2D0DA9BF06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8F36F41-98EC-29F7-3BD6-E146DCEDC7B7}"/>
              </a:ext>
            </a:extLst>
          </p:cNvPr>
          <p:cNvSpPr txBox="1">
            <a:spLocks/>
          </p:cNvSpPr>
          <p:nvPr/>
        </p:nvSpPr>
        <p:spPr>
          <a:xfrm>
            <a:off x="6882088" y="1654426"/>
            <a:ext cx="4800162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כפל מספרים מכוונים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932115FC-8AC7-23DC-A0B4-E7A0A3D7EF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E41A1944-D53D-8629-4FE7-4B6530B95CF3}"/>
              </a:ext>
            </a:extLst>
          </p:cNvPr>
          <p:cNvSpPr txBox="1">
            <a:spLocks/>
          </p:cNvSpPr>
          <p:nvPr/>
        </p:nvSpPr>
        <p:spPr>
          <a:xfrm>
            <a:off x="2425148" y="2585921"/>
            <a:ext cx="862656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מכפלה של יותר משני מספרים מכוונים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689926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FD0702-1869-332B-33A6-00903183D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2E99A7E2-9ED6-6F0F-0D8F-5D1DFC63241F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292AC958-7C5F-73BF-A6DF-FD41EF87A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1746B22-A3E4-5253-0C19-381BAD1522FF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132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C73B4BFB-A5BC-4A36-C666-6BF30489AF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2481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E36729-050F-E867-D4BE-F70E68194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C4110AD-10E5-3CAE-9B07-F18163A3C0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5D051A1-478A-21FC-374F-8F3179FB0A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91337BBC-4129-92AE-B31D-4BC01123BC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55101"/>
          <a:stretch>
            <a:fillRect/>
          </a:stretch>
        </p:blipFill>
        <p:spPr>
          <a:xfrm>
            <a:off x="2834357" y="1346066"/>
            <a:ext cx="6523285" cy="195372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E454EEDD-15AA-E75B-4305-5D9FD419951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4900" b="25787"/>
          <a:stretch>
            <a:fillRect/>
          </a:stretch>
        </p:blipFill>
        <p:spPr>
          <a:xfrm>
            <a:off x="2834356" y="3429000"/>
            <a:ext cx="6523285" cy="1275522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9735CD20-05B2-A05F-FD5E-CE3D8405C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74213" b="-785"/>
          <a:stretch>
            <a:fillRect/>
          </a:stretch>
        </p:blipFill>
        <p:spPr>
          <a:xfrm>
            <a:off x="2834356" y="4833731"/>
            <a:ext cx="6523285" cy="1156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51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67CE3-C601-20B4-5268-1A267AE5F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C5265874-F36F-9AE9-0EDB-78CBC62AC4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77899B0-013F-A0BC-0EF5-0F93C42B4621}"/>
              </a:ext>
            </a:extLst>
          </p:cNvPr>
          <p:cNvSpPr txBox="1">
            <a:spLocks/>
          </p:cNvSpPr>
          <p:nvPr/>
        </p:nvSpPr>
        <p:spPr>
          <a:xfrm>
            <a:off x="6882088" y="1654426"/>
            <a:ext cx="4800162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חילוק מספרים מכוונים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8C69DD2C-AA66-5AA4-4D6B-BBEE35FC5E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EB3AA16E-936A-FDEC-7267-8E7F55F58E7B}"/>
              </a:ext>
            </a:extLst>
          </p:cNvPr>
          <p:cNvSpPr txBox="1">
            <a:spLocks/>
          </p:cNvSpPr>
          <p:nvPr/>
        </p:nvSpPr>
        <p:spPr>
          <a:xfrm>
            <a:off x="3531477" y="2585921"/>
            <a:ext cx="7520234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מכפלה של שני מספרים מכוונים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64620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15C7EA-A8CA-F068-8791-EE4C3D571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D43BE3A0-7E95-E111-550D-715A2E2B5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3A20C99-0079-C177-E2D3-A1B58AA6D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399F36C-765D-F574-C140-45F9B0032D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b="81266"/>
          <a:stretch>
            <a:fillRect/>
          </a:stretch>
        </p:blipFill>
        <p:spPr>
          <a:xfrm>
            <a:off x="3197992" y="403739"/>
            <a:ext cx="6407900" cy="1133513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6BC79594-8A9A-C5DE-4CF1-0F0D4D208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18733" b="65278"/>
          <a:stretch>
            <a:fillRect/>
          </a:stretch>
        </p:blipFill>
        <p:spPr>
          <a:xfrm>
            <a:off x="3197992" y="1537252"/>
            <a:ext cx="6407900" cy="967409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2C37B2DD-A48F-ECF9-875A-EEFC53E4B5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31978" b="56195"/>
          <a:stretch>
            <a:fillRect/>
          </a:stretch>
        </p:blipFill>
        <p:spPr>
          <a:xfrm>
            <a:off x="3197992" y="2504660"/>
            <a:ext cx="6407900" cy="715617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407F7EF1-849C-67CD-A57B-3BFAD0F54F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44511" b="26524"/>
          <a:stretch>
            <a:fillRect/>
          </a:stretch>
        </p:blipFill>
        <p:spPr>
          <a:xfrm>
            <a:off x="3197992" y="3220277"/>
            <a:ext cx="6407900" cy="175260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F699D07A-3247-14D9-D95B-8699CD71F7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t="73695" b="-951"/>
          <a:stretch>
            <a:fillRect/>
          </a:stretch>
        </p:blipFill>
        <p:spPr>
          <a:xfrm>
            <a:off x="3197992" y="4972877"/>
            <a:ext cx="6407900" cy="164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874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BBAE3-9823-D9FD-7542-A5B61D77E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5F68016-F511-D9A5-1195-BA1DEBE2AB37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9A8DCD1-8C5E-90E7-F398-D9D74897C5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F75E905-7ABE-DBA4-5A98-12DC4557CDD9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138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E7C9CDC1-EBF4-05DE-A4AE-DA1D88FA81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715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2D9F46-A43B-1ABE-0839-7F0499B4C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D599BE9E-0A05-6EF6-BF62-59D0ECE172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CEA27752-E0D0-906D-1A52-C71C35DCE3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B84C2AC5-DDFA-DFEB-C561-D9E0F4D80C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70572"/>
          <a:stretch>
            <a:fillRect/>
          </a:stretch>
        </p:blipFill>
        <p:spPr>
          <a:xfrm>
            <a:off x="4147283" y="291650"/>
            <a:ext cx="6530906" cy="1329886"/>
          </a:xfrm>
          <a:prstGeom prst="rect">
            <a:avLst/>
          </a:prstGeom>
        </p:spPr>
      </p:pic>
      <p:pic>
        <p:nvPicPr>
          <p:cNvPr id="19" name="תמונה 18">
            <a:extLst>
              <a:ext uri="{FF2B5EF4-FFF2-40B4-BE49-F238E27FC236}">
                <a16:creationId xmlns:a16="http://schemas.microsoft.com/office/drawing/2014/main" id="{F48BB729-090F-3AA7-0B64-E9C24E82E1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9246" b="58344"/>
          <a:stretch>
            <a:fillRect/>
          </a:stretch>
        </p:blipFill>
        <p:spPr>
          <a:xfrm>
            <a:off x="4147283" y="1621536"/>
            <a:ext cx="6530906" cy="560832"/>
          </a:xfrm>
          <a:prstGeom prst="rect">
            <a:avLst/>
          </a:prstGeom>
        </p:spPr>
      </p:pic>
      <p:pic>
        <p:nvPicPr>
          <p:cNvPr id="20" name="תמונה 19">
            <a:extLst>
              <a:ext uri="{FF2B5EF4-FFF2-40B4-BE49-F238E27FC236}">
                <a16:creationId xmlns:a16="http://schemas.microsoft.com/office/drawing/2014/main" id="{DB25D614-0D76-D1E6-9831-F932076621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2195" b="26240"/>
          <a:stretch>
            <a:fillRect/>
          </a:stretch>
        </p:blipFill>
        <p:spPr>
          <a:xfrm>
            <a:off x="4147283" y="2182368"/>
            <a:ext cx="6530906" cy="1426464"/>
          </a:xfrm>
          <a:prstGeom prst="rect">
            <a:avLst/>
          </a:prstGeom>
        </p:spPr>
      </p:pic>
      <p:pic>
        <p:nvPicPr>
          <p:cNvPr id="21" name="תמונה 20">
            <a:extLst>
              <a:ext uri="{FF2B5EF4-FFF2-40B4-BE49-F238E27FC236}">
                <a16:creationId xmlns:a16="http://schemas.microsoft.com/office/drawing/2014/main" id="{D5EAEB59-1FD4-460A-7E72-BBEDA6C948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2524" b="-582"/>
          <a:stretch>
            <a:fillRect/>
          </a:stretch>
        </p:blipFill>
        <p:spPr>
          <a:xfrm>
            <a:off x="4147283" y="3608832"/>
            <a:ext cx="6530906" cy="126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469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A5511-F98E-743B-D197-B84CF2BE4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50C21C89-13D8-7426-5BB4-DB4D0C12E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EB310F6-CAFE-C5A2-1A89-2B82ED9B3B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17" name="תמונה 16">
            <a:extLst>
              <a:ext uri="{FF2B5EF4-FFF2-40B4-BE49-F238E27FC236}">
                <a16:creationId xmlns:a16="http://schemas.microsoft.com/office/drawing/2014/main" id="{4DD52608-5DBE-AF63-7169-8B09943A42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93846"/>
          <a:stretch>
            <a:fillRect/>
          </a:stretch>
        </p:blipFill>
        <p:spPr>
          <a:xfrm>
            <a:off x="3988020" y="446224"/>
            <a:ext cx="6629975" cy="234497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DC1692F7-2FF4-52D7-CB5C-18E0BE2239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370" b="85031"/>
          <a:stretch>
            <a:fillRect/>
          </a:stretch>
        </p:blipFill>
        <p:spPr>
          <a:xfrm>
            <a:off x="3988020" y="768096"/>
            <a:ext cx="6629975" cy="365760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BD39695D-6911-5F9A-3E64-7C800E7583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4969" b="63647"/>
          <a:stretch>
            <a:fillRect/>
          </a:stretch>
        </p:blipFill>
        <p:spPr>
          <a:xfrm>
            <a:off x="3988020" y="1221231"/>
            <a:ext cx="6629975" cy="814832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C4507EE6-8ED7-06BC-148E-BA508B84F8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6353" b="26905"/>
          <a:stretch>
            <a:fillRect/>
          </a:stretch>
        </p:blipFill>
        <p:spPr>
          <a:xfrm>
            <a:off x="3988020" y="2123438"/>
            <a:ext cx="6629975" cy="140005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54E41F0B-EACB-A813-39F2-F4B609B7D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4504" b="-101"/>
          <a:stretch>
            <a:fillRect/>
          </a:stretch>
        </p:blipFill>
        <p:spPr>
          <a:xfrm>
            <a:off x="3988020" y="3610863"/>
            <a:ext cx="6629975" cy="97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87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EFD26-829F-0705-75CD-5E422E528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D09934FE-C5A6-A28C-3BF2-F60CFF4E4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B04F3F19-9283-A93E-D297-9CDB1B213534}"/>
              </a:ext>
            </a:extLst>
          </p:cNvPr>
          <p:cNvSpPr txBox="1">
            <a:spLocks/>
          </p:cNvSpPr>
          <p:nvPr/>
        </p:nvSpPr>
        <p:spPr>
          <a:xfrm>
            <a:off x="3531477" y="1654426"/>
            <a:ext cx="8150773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סדר פעולות החשבון במספרים מכוונים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CCF5CE42-575E-43EA-968D-B4218F944A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465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D47F1-8DEC-0D69-2781-81059E304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29D07056-3E28-2806-2A1C-6AE5A2182CE8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25DA5051-6393-6BF5-C1DE-B80FF2F984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7E4A65B-5A53-AC03-F47E-C232305D1898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147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9C9BB5A-0B91-A4E0-B07D-B26FA2B4ED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2938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70845-FC26-3F88-322A-751C13BE1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8FF6F293-B68B-5556-DBC2-C804B9A6B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3EFDC1D-5FAB-7841-4A24-E6389DFAF8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DF02D5E-D6CC-AC57-09A8-85AB3A2F27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78454"/>
          <a:stretch>
            <a:fillRect/>
          </a:stretch>
        </p:blipFill>
        <p:spPr>
          <a:xfrm>
            <a:off x="2834357" y="959906"/>
            <a:ext cx="6523285" cy="1063966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967219F2-6219-CBC0-6D70-4F68189661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1547" b="58498"/>
          <a:stretch>
            <a:fillRect/>
          </a:stretch>
        </p:blipFill>
        <p:spPr>
          <a:xfrm>
            <a:off x="2834356" y="2020610"/>
            <a:ext cx="6523285" cy="985424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8CE2673B-C1BE-0B21-B6BB-8F693CCC34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1502" b="44221"/>
          <a:stretch>
            <a:fillRect/>
          </a:stretch>
        </p:blipFill>
        <p:spPr>
          <a:xfrm>
            <a:off x="2834356" y="3027872"/>
            <a:ext cx="6523285" cy="705008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300D0492-A076-8183-17BB-1B773F12D4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6272" b="29451"/>
          <a:stretch>
            <a:fillRect/>
          </a:stretch>
        </p:blipFill>
        <p:spPr>
          <a:xfrm>
            <a:off x="2834356" y="3743590"/>
            <a:ext cx="6523285" cy="705008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BFB6E0BC-1E82-5C18-E41E-230FFCB9193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3221" b="1196"/>
          <a:stretch>
            <a:fillRect/>
          </a:stretch>
        </p:blipFill>
        <p:spPr>
          <a:xfrm>
            <a:off x="2834355" y="4459308"/>
            <a:ext cx="6523285" cy="1263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0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7F33D8-909B-4D7B-8D8F-260FB242E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874189C3-58BD-BBC4-0FA9-33D8804E975E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תזכורת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1D78C3C9-5182-D9E9-0E68-DAAE824F7A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101CDE1-3A50-C1B5-2239-33A947375732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148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2F93D66-FF3E-912E-BFF9-7D7DB7A363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93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9E7AC1-49B9-C0A1-E785-BC69566EC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B09AF46-A31D-4161-CFF8-B3A0CB049B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5B772B0-687C-E95B-A004-2003215F1E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60E34CF-3848-D6C0-954E-BFBF60D9F1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0547" y="2388780"/>
            <a:ext cx="6530906" cy="208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378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FCE86-28FB-2462-CB5D-AC9EE6834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9E92A6A2-C66C-511D-3A28-7DD0291EABC3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תזכורת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765CAA7E-9D99-93B2-877F-EB379677F1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9F46A389-A1AA-F60E-5F06-3DC01D4E9C59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151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81DE9964-7E7E-1F8E-EC54-97539EE71E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697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F1421-3D99-C2EF-92A6-BAFB2B459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FA6EAA97-0150-CB8C-6900-365DC8BA4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FF3C93D-60A4-6C4D-0A39-33BB9EC909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2905F3EC-571D-3180-7626-413A2BCD81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0547" y="2190642"/>
            <a:ext cx="6530906" cy="247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7685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A5CEA4-6F9E-A8EA-5BFE-4AA9654E3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F4598457-61DE-36AC-3AF7-6FDBC0F994C8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תזכורת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A4912186-A6AB-DCB7-D113-0C75CAD4D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D542CB7-3E78-076B-E618-5BD1CF0DE386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154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F9E807E-92AE-6F45-ED26-FE34725B0D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46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1B7EE-01A9-84A9-27C1-C71DAC31B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C8307F2-FE56-960C-D553-E09A4B0EAC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EFF6405E-26A7-B420-D019-9D2182A779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26BD9B3F-E4DB-ED00-DDAE-9BFD7AF168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30547" y="2377349"/>
            <a:ext cx="6530906" cy="2103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6914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BC125-073F-15E2-C8B1-7C844E237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53B29CA6-CCEB-6DEF-B05C-AE8C32C7CE26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D2A4BCA3-6D11-C32A-4925-EB3A93AF3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5ECF473-C8FB-E3ED-34C6-3372D9142528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154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0D9493D2-9A80-6CAF-87A3-9374BEACBC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63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94DA-8AF9-D465-F199-E91C350470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73F017CC-0FF5-E7CF-80B9-C7FDD8433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F4F4409-047D-3632-CE32-38DBD3F60AA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E0EF4EEC-38E7-569A-9B55-490C3467AC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81608"/>
          <a:stretch>
            <a:fillRect/>
          </a:stretch>
        </p:blipFill>
        <p:spPr>
          <a:xfrm>
            <a:off x="5131791" y="446225"/>
            <a:ext cx="6439458" cy="712016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FA14E498-A0E8-C388-0C49-6079DF371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18784" b="65785"/>
          <a:stretch>
            <a:fillRect/>
          </a:stretch>
        </p:blipFill>
        <p:spPr>
          <a:xfrm>
            <a:off x="5131791" y="1255776"/>
            <a:ext cx="6439458" cy="597408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5688556F-C965-A2E3-CF7A-7C38252CAF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4215" b="38387"/>
          <a:stretch>
            <a:fillRect/>
          </a:stretch>
        </p:blipFill>
        <p:spPr>
          <a:xfrm>
            <a:off x="5131791" y="1950719"/>
            <a:ext cx="6439458" cy="1060704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47EAF32C-C2AE-54E9-F3CA-8BBCE68D3B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1614" b="-1923"/>
          <a:stretch>
            <a:fillRect/>
          </a:stretch>
        </p:blipFill>
        <p:spPr>
          <a:xfrm>
            <a:off x="5131791" y="3108958"/>
            <a:ext cx="6439458" cy="15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7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0AF43F-950B-DFEF-E8DC-0FC7FE917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2F9E14E3-3BA1-136A-2980-A1727AEC8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396F650-DE70-19C5-A971-0D9EBB37BCCB}"/>
              </a:ext>
            </a:extLst>
          </p:cNvPr>
          <p:cNvSpPr txBox="1">
            <a:spLocks/>
          </p:cNvSpPr>
          <p:nvPr/>
        </p:nvSpPr>
        <p:spPr>
          <a:xfrm>
            <a:off x="5876544" y="1654426"/>
            <a:ext cx="5805706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חזקות עם מספרים מכוונים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D0DEDAAD-08F5-9B77-4451-BEEFB242BE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DA1D29F4-0903-21EA-138A-0FF153E02A93}"/>
              </a:ext>
            </a:extLst>
          </p:cNvPr>
          <p:cNvSpPr txBox="1">
            <a:spLocks/>
          </p:cNvSpPr>
          <p:nvPr/>
        </p:nvSpPr>
        <p:spPr>
          <a:xfrm>
            <a:off x="949569" y="2585921"/>
            <a:ext cx="10102142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א. חזקות עם בסיס שהוא מספר חיובי או אפס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609977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2E6F1-4BC7-2484-5E60-734A4E049F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40B141F7-31F9-9F10-0272-8663064D4957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4012FCF6-67F7-5901-BF5E-7363B3B89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2C669D87-63C1-5CD9-DDAB-3E85B0240F93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158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DEDA2A7-91A4-ADF9-B9DB-F9C75ACE0A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788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EA05F-DFD3-5BD0-94CB-39948E8AA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9A43F38E-1BFD-759E-CC79-F979C57B27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82BDFE17-0A2B-C76A-9142-56FADAE2EA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FDD43752-7D73-35FA-2F05-0EF30DB007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3604"/>
          <a:stretch>
            <a:fillRect/>
          </a:stretch>
        </p:blipFill>
        <p:spPr>
          <a:xfrm>
            <a:off x="5323564" y="446225"/>
            <a:ext cx="6370872" cy="203027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DD53C6F1-AFF3-2B37-6C43-83EB11016C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6289" b="35708"/>
          <a:stretch>
            <a:fillRect/>
          </a:stretch>
        </p:blipFill>
        <p:spPr>
          <a:xfrm>
            <a:off x="5323564" y="2527301"/>
            <a:ext cx="6370872" cy="1562099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CB683E02-A1ED-57A2-3E29-324B634CD3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5030" b="20399"/>
          <a:stretch>
            <a:fillRect/>
          </a:stretch>
        </p:blipFill>
        <p:spPr>
          <a:xfrm>
            <a:off x="5323564" y="4140200"/>
            <a:ext cx="6370872" cy="812800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C809E792-C5AE-2EE4-F6FF-D943115FB7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8690" b="-91"/>
          <a:stretch>
            <a:fillRect/>
          </a:stretch>
        </p:blipFill>
        <p:spPr>
          <a:xfrm>
            <a:off x="5323564" y="5003800"/>
            <a:ext cx="6370872" cy="119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72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922DB-0558-BC43-4AE2-A99A99ABE9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03CF3111-2FA9-495F-8348-4769DAF8F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564225B8-0CD5-3438-39D7-8A39A51058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249D9BAA-B25E-C4A9-E9BF-B51060CCF5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6545"/>
          <a:stretch>
            <a:fillRect/>
          </a:stretch>
        </p:blipFill>
        <p:spPr>
          <a:xfrm>
            <a:off x="5200367" y="446225"/>
            <a:ext cx="6515665" cy="158577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CB82D13E-415B-1EEB-A536-CE1AF20029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2957" b="33588"/>
          <a:stretch>
            <a:fillRect/>
          </a:stretch>
        </p:blipFill>
        <p:spPr>
          <a:xfrm>
            <a:off x="5200366" y="2032001"/>
            <a:ext cx="6515665" cy="1585777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74F0D827-CDD9-EB8D-82CE-6398AECB71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5914" b="20958"/>
          <a:stretch>
            <a:fillRect/>
          </a:stretch>
        </p:blipFill>
        <p:spPr>
          <a:xfrm>
            <a:off x="5200366" y="3617777"/>
            <a:ext cx="6515665" cy="62230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6E270BBD-FACF-3164-1B80-C36EFF06AE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9006" b="-1511"/>
          <a:stretch>
            <a:fillRect/>
          </a:stretch>
        </p:blipFill>
        <p:spPr>
          <a:xfrm>
            <a:off x="5200366" y="4240077"/>
            <a:ext cx="6515665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8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7D41F-C61A-3B71-2692-986C89870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11C5D47F-9313-B264-C504-29AB25EEADFA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ED7A7C5-6D2D-7C65-3C56-70604628A1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3DCAFDD-142F-6D3D-34C7-B3FE41B17E7C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163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1B6E83A-F203-264E-15B5-F1237D4282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58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0198E-1096-CDE7-F050-C43F254C3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C5EF0C48-27BB-1CA1-CF97-AA4A55772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636D88E-5D05-FAB5-C9F6-E3F98959F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BC90F5E-2D2F-F850-00F9-98C18AFEE3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77983"/>
          <a:stretch>
            <a:fillRect/>
          </a:stretch>
        </p:blipFill>
        <p:spPr>
          <a:xfrm>
            <a:off x="5206719" y="446224"/>
            <a:ext cx="6477561" cy="91440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952AC36F-504E-006C-BAA4-728DE2F930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0844" b="47140"/>
          <a:stretch>
            <a:fillRect/>
          </a:stretch>
        </p:blipFill>
        <p:spPr>
          <a:xfrm>
            <a:off x="5206716" y="1504224"/>
            <a:ext cx="6477561" cy="914400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CE52F199-CFFB-FED3-66AE-B11336577F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2860" b="28488"/>
          <a:stretch>
            <a:fillRect/>
          </a:stretch>
        </p:blipFill>
        <p:spPr>
          <a:xfrm>
            <a:off x="5206716" y="2562225"/>
            <a:ext cx="6477561" cy="77470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232AACD8-EB8B-46A0-D9D7-06C661439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1435" b="435"/>
          <a:stretch>
            <a:fillRect/>
          </a:stretch>
        </p:blipFill>
        <p:spPr>
          <a:xfrm>
            <a:off x="5206717" y="4532144"/>
            <a:ext cx="6477561" cy="1168400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792DDE57-1D53-C9BA-F5F8-C931A5EF6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4232" b="68962"/>
          <a:stretch>
            <a:fillRect/>
          </a:stretch>
        </p:blipFill>
        <p:spPr>
          <a:xfrm>
            <a:off x="5206716" y="4132052"/>
            <a:ext cx="6477561" cy="28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34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D6D12-805B-06A0-8F6B-4EF7F016B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65169572-FADD-8A2D-B160-01E0996FDAD4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4D7D5E6B-01FB-79CF-9DDA-C03D1741B2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64DD641-3E56-5475-AAEC-47A67C31EC6A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164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7A9A6A62-C0E7-3AB9-31E1-73BA9E7991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25410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1791C1-5DFC-304A-900C-1182ACA33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80A1EFA7-C666-4D58-E472-1604A0148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9FFEED65-5CBD-DA27-E6B4-23B1F6F20F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79FF3371-3130-B2FD-3787-C09C088F0F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45158"/>
          <a:stretch>
            <a:fillRect/>
          </a:stretch>
        </p:blipFill>
        <p:spPr>
          <a:xfrm>
            <a:off x="2982960" y="2172573"/>
            <a:ext cx="6226080" cy="92781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19E08115-F08D-F327-C1EA-5F3C1E8BF5B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3443" b="12978"/>
          <a:stretch>
            <a:fillRect/>
          </a:stretch>
        </p:blipFill>
        <p:spPr>
          <a:xfrm>
            <a:off x="2982960" y="3162427"/>
            <a:ext cx="6226080" cy="568082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A734C2EE-0436-73B0-7191-AE772224AF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87021" b="306"/>
          <a:stretch>
            <a:fillRect/>
          </a:stretch>
        </p:blipFill>
        <p:spPr>
          <a:xfrm>
            <a:off x="2982960" y="3792548"/>
            <a:ext cx="6226080" cy="214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92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F2A21-C0FD-2179-3ECC-33B89BD74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BD3D7AAE-D60C-27B2-C36F-45C4BB8E9706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B0718667-65AB-3B63-FBD8-F886D99E73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D3B4CCB-88DA-E6E6-1711-CFB871799698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165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1301DFA3-7FC7-2BF1-F943-7BF73A6963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8545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304C2-892A-F387-EEDF-EE8F0770F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B7F74385-3513-3621-DCCD-B9D7F63F47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17275DA7-4649-81AD-6D99-34B48C45C6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E413B839-E4ED-9BAE-2549-E548E01066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49201"/>
          <a:stretch>
            <a:fillRect/>
          </a:stretch>
        </p:blipFill>
        <p:spPr>
          <a:xfrm>
            <a:off x="4640299" y="680721"/>
            <a:ext cx="6477561" cy="1285239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AD058060-D9A8-6B04-884F-5F9D65B428B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9768" b="-567"/>
          <a:stretch>
            <a:fillRect/>
          </a:stretch>
        </p:blipFill>
        <p:spPr>
          <a:xfrm>
            <a:off x="4640299" y="2143760"/>
            <a:ext cx="6477561" cy="1285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3407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70F9D-AE76-BFD3-8AFB-3B231F236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391ECB27-1F48-416A-D3D2-34310D079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09988A7F-2C1A-D97F-669B-21705E3CBC18}"/>
              </a:ext>
            </a:extLst>
          </p:cNvPr>
          <p:cNvSpPr txBox="1">
            <a:spLocks/>
          </p:cNvSpPr>
          <p:nvPr/>
        </p:nvSpPr>
        <p:spPr>
          <a:xfrm>
            <a:off x="5876544" y="1654426"/>
            <a:ext cx="5805706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חזקות עם מספרים מכוונים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A6F4DB20-0EDE-2636-9F85-917DF88FF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  <p:sp>
        <p:nvSpPr>
          <p:cNvPr id="5" name="כותרת משנה 2">
            <a:extLst>
              <a:ext uri="{FF2B5EF4-FFF2-40B4-BE49-F238E27FC236}">
                <a16:creationId xmlns:a16="http://schemas.microsoft.com/office/drawing/2014/main" id="{E19BE2E6-E71F-AA80-272D-B48CF20F763B}"/>
              </a:ext>
            </a:extLst>
          </p:cNvPr>
          <p:cNvSpPr txBox="1">
            <a:spLocks/>
          </p:cNvSpPr>
          <p:nvPr/>
        </p:nvSpPr>
        <p:spPr>
          <a:xfrm>
            <a:off x="949569" y="2585921"/>
            <a:ext cx="10102142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he-IL" sz="4000" b="1" dirty="0"/>
              <a:t>ב. חזקות עם בסיס שהוא מספר מכוון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5430430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B221D7-CEDE-E6A5-5189-390511311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A48329DF-59B7-A310-80F8-B01EF35032EE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975F8F8D-6BB1-3FCE-4136-ABF47E6E7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A7983FA-1DB4-00EE-58C3-7B01B8AB6268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168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70EFB2C-E4B2-8BD6-2EB9-E2E819F751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2554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0CF23-6DDA-E392-BA15-F5957C15B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5B7200AE-7BC7-39F0-4E57-6676D5BD13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28E218A8-CEF6-A8A4-22B4-474D370CEB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A88154EA-9A4C-9191-6E56-CF740B79B6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7884"/>
          <a:stretch>
            <a:fillRect/>
          </a:stretch>
        </p:blipFill>
        <p:spPr>
          <a:xfrm>
            <a:off x="4906998" y="446224"/>
            <a:ext cx="6492803" cy="98633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C7F796A7-08F4-CD04-91B0-7273C6A201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0179" b="45468"/>
          <a:stretch>
            <a:fillRect/>
          </a:stretch>
        </p:blipFill>
        <p:spPr>
          <a:xfrm>
            <a:off x="4906997" y="1460553"/>
            <a:ext cx="6492803" cy="747931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E04CBE22-AD40-BA75-2464-041E55777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4531" b="545"/>
          <a:stretch>
            <a:fillRect/>
          </a:stretch>
        </p:blipFill>
        <p:spPr>
          <a:xfrm>
            <a:off x="4906997" y="2256241"/>
            <a:ext cx="6492803" cy="1379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652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C119-402D-8810-6955-4C6D5F678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B1BDD513-8AD8-A1C6-64A3-FD1F9D1D06D1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6F1EED05-96FF-1880-0C5A-3B4FDD11DE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C4D06B0-353E-9901-0C37-9E4D59EE91C6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169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37D48864-E839-32DD-8CB0-CE96D46F5D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5298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BAF0E-A536-957D-20BE-276C83C58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737FCB77-D48F-ECC3-CCC6-501BAA7A8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A6BA576-E896-AF2E-78CC-AEBCE4895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A1709B08-63CA-CA58-0E4F-FADA0C0D0D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49639"/>
          <a:stretch>
            <a:fillRect/>
          </a:stretch>
        </p:blipFill>
        <p:spPr>
          <a:xfrm>
            <a:off x="3609305" y="1896301"/>
            <a:ext cx="5601185" cy="713836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D3C17325-4C20-09A5-5676-7D4B6DDCE6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47004" b="2635"/>
          <a:stretch>
            <a:fillRect/>
          </a:stretch>
        </p:blipFill>
        <p:spPr>
          <a:xfrm>
            <a:off x="3609305" y="2837994"/>
            <a:ext cx="5601185" cy="713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752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BAF0E-A536-957D-20BE-276C83C58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737FCB77-D48F-ECC3-CCC6-501BAA7A84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0A6BA576-E896-AF2E-78CC-AEBCE4895A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AC91802A-A3D6-763D-B5E4-86044861EB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71999"/>
          <a:stretch>
            <a:fillRect/>
          </a:stretch>
        </p:blipFill>
        <p:spPr>
          <a:xfrm>
            <a:off x="5308412" y="305784"/>
            <a:ext cx="6515665" cy="1359244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B68BB6E1-77D2-0C73-3A8A-590EA690082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77574" y="5484542"/>
            <a:ext cx="6690940" cy="883997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61E75C2F-D7A9-4E40-2DB0-AC212493AC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8486" b="34684"/>
          <a:stretch>
            <a:fillRect/>
          </a:stretch>
        </p:blipFill>
        <p:spPr>
          <a:xfrm>
            <a:off x="5308412" y="1786929"/>
            <a:ext cx="6515665" cy="1787856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17920651-CD02-5AF5-81C8-84CEA59081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6251" b="-793"/>
          <a:stretch>
            <a:fillRect/>
          </a:stretch>
        </p:blipFill>
        <p:spPr>
          <a:xfrm>
            <a:off x="5308411" y="3691255"/>
            <a:ext cx="6515665" cy="167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20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10A0F-E2B7-F035-9EAF-1D8A70010B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תמונה 21">
            <a:extLst>
              <a:ext uri="{FF2B5EF4-FFF2-40B4-BE49-F238E27FC236}">
                <a16:creationId xmlns:a16="http://schemas.microsoft.com/office/drawing/2014/main" id="{8F229148-937C-D464-27E8-85E43F2009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4881" y="182077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7DB637F9-93FF-2238-2730-5596CC6441DD}"/>
              </a:ext>
            </a:extLst>
          </p:cNvPr>
          <p:cNvSpPr txBox="1">
            <a:spLocks/>
          </p:cNvSpPr>
          <p:nvPr/>
        </p:nvSpPr>
        <p:spPr>
          <a:xfrm>
            <a:off x="8884692" y="1654426"/>
            <a:ext cx="2797557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שורש ריבועי</a:t>
            </a:r>
          </a:p>
        </p:txBody>
      </p:sp>
      <p:pic>
        <p:nvPicPr>
          <p:cNvPr id="4" name="תמונה 3">
            <a:extLst>
              <a:ext uri="{FF2B5EF4-FFF2-40B4-BE49-F238E27FC236}">
                <a16:creationId xmlns:a16="http://schemas.microsoft.com/office/drawing/2014/main" id="{BD81B734-A985-A451-28BB-5CB949D43B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7504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DEEDD-5919-4312-2F3C-F30152C8D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473FCCE4-5721-4A50-20FF-5BE3AD3E7BED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92441AA4-1A07-64CB-21EE-535389B2E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EAB691EA-F5AB-C37D-E558-FA11438004BF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179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6A44D895-112B-6242-1061-E35B0BE4F8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56948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98B5F8-A848-5B01-2294-B6BCEBFFC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36F730A8-8E14-EA39-92F7-AFBBA5671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9F2288C-A44B-AE94-1181-DC4D1A5A11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BEE6201-3622-F170-5883-DCC82A79C5A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14" b="87929"/>
          <a:stretch>
            <a:fillRect/>
          </a:stretch>
        </p:blipFill>
        <p:spPr>
          <a:xfrm>
            <a:off x="5398543" y="239834"/>
            <a:ext cx="6533163" cy="549140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A03D8A6D-A6DA-4212-7516-F25615D451D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1965" r="314" b="53843"/>
          <a:stretch>
            <a:fillRect/>
          </a:stretch>
        </p:blipFill>
        <p:spPr>
          <a:xfrm>
            <a:off x="5398543" y="884626"/>
            <a:ext cx="6533163" cy="1555530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7B3DABC4-BD2C-FA25-948A-E6B961EA2A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7081" r="314" b="42291"/>
          <a:stretch>
            <a:fillRect/>
          </a:stretch>
        </p:blipFill>
        <p:spPr>
          <a:xfrm>
            <a:off x="5398543" y="2569780"/>
            <a:ext cx="6533163" cy="483475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2A81777E-7468-E224-1A73-4E1F31BB9C1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57940" r="314" b="29815"/>
          <a:stretch>
            <a:fillRect/>
          </a:stretch>
        </p:blipFill>
        <p:spPr>
          <a:xfrm>
            <a:off x="5398543" y="3205360"/>
            <a:ext cx="6533163" cy="557048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73055C7A-8DDF-055D-A7A9-04A3495EC0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71283" r="314" b="12313"/>
          <a:stretch>
            <a:fillRect/>
          </a:stretch>
        </p:blipFill>
        <p:spPr>
          <a:xfrm>
            <a:off x="5398543" y="4035972"/>
            <a:ext cx="6533163" cy="746234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005651CB-953B-FDC7-7070-4AC8D79194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6994" r="314" b="-164"/>
          <a:stretch>
            <a:fillRect/>
          </a:stretch>
        </p:blipFill>
        <p:spPr>
          <a:xfrm>
            <a:off x="5398543" y="4929351"/>
            <a:ext cx="6533163" cy="59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790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EBA00-7997-FE4C-9A9D-1D3D74DED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F1CF8AE4-8EBF-1C64-BE3C-A65B1E30BB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A370D31-84F5-6CA2-6340-5CF79CAB40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72663D0-883A-E868-A1ED-3D884A463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6051"/>
          <a:stretch>
            <a:fillRect/>
          </a:stretch>
        </p:blipFill>
        <p:spPr>
          <a:xfrm>
            <a:off x="2849598" y="2324004"/>
            <a:ext cx="6492803" cy="750272"/>
          </a:xfrm>
          <a:prstGeom prst="rect">
            <a:avLst/>
          </a:prstGeom>
        </p:spPr>
      </p:pic>
      <p:pic>
        <p:nvPicPr>
          <p:cNvPr id="2" name="תמונה 1">
            <a:extLst>
              <a:ext uri="{FF2B5EF4-FFF2-40B4-BE49-F238E27FC236}">
                <a16:creationId xmlns:a16="http://schemas.microsoft.com/office/drawing/2014/main" id="{FC42BEAC-6382-D6F7-E53C-E6CA81D766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4939" b="21107"/>
          <a:stretch>
            <a:fillRect/>
          </a:stretch>
        </p:blipFill>
        <p:spPr>
          <a:xfrm>
            <a:off x="2849598" y="3180426"/>
            <a:ext cx="6492803" cy="97138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E538770-7AF9-0BE7-6AA4-E89F3ABA9B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9340" b="-1182"/>
          <a:stretch>
            <a:fillRect/>
          </a:stretch>
        </p:blipFill>
        <p:spPr>
          <a:xfrm>
            <a:off x="2849598" y="4257964"/>
            <a:ext cx="6492803" cy="482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27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83EDD-CCA0-2A15-5C38-DCDE1DB674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3D08942F-F2F3-5F99-EC55-939072B86E1C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90BE9210-906C-E110-1385-87CD3DF38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8267D5D8-9027-F355-B27C-EA41CE0F7ED3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182-183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9CEE0D8F-9863-9843-D1DE-77A8DB094C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015142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CA8757-BB50-57B2-E137-9F7E6E709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E67A58A2-6E32-AA67-51CB-A64D95F696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FDFB62FD-64A0-665C-217F-16B6E107AE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508D1B55-3A62-D5D7-EBF9-41F901E413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63264"/>
          <a:stretch>
            <a:fillRect/>
          </a:stretch>
        </p:blipFill>
        <p:spPr>
          <a:xfrm>
            <a:off x="3058349" y="1478215"/>
            <a:ext cx="6416596" cy="54870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E053461-FBE1-91F7-5749-8FE945C813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36418" y="3518568"/>
            <a:ext cx="6538527" cy="1051651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864B3CBA-2EC5-64EE-4211-1FF4874D26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8306" b="1495"/>
          <a:stretch>
            <a:fillRect/>
          </a:stretch>
        </p:blipFill>
        <p:spPr>
          <a:xfrm>
            <a:off x="3058349" y="2225040"/>
            <a:ext cx="6416596" cy="89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6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C27CB9-1910-DF3A-6525-8BEFEBA24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D0E33F66-BFDD-5655-CA5E-8BC2EE7EF22F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536CBDDC-C54F-3C3F-F626-7EBFED1B6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522A084-B787-E1EA-7B4E-A7A092391E75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185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4149B40A-04AA-284B-87ED-23196F69A8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1970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9AC98-125B-3862-8D59-8E748771F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DBB5EF75-8CA7-717C-F5ED-66B8CD75D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6282387-0CBE-AD4E-30E8-07A25C08CA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00E51C5E-E7A9-9178-F4E9-D09491A232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91681"/>
          <a:stretch>
            <a:fillRect/>
          </a:stretch>
        </p:blipFill>
        <p:spPr>
          <a:xfrm>
            <a:off x="5261327" y="460094"/>
            <a:ext cx="6515665" cy="441254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94486502-9F3F-8B29-4F1A-A61E6568A5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8812" b="75386"/>
          <a:stretch>
            <a:fillRect/>
          </a:stretch>
        </p:blipFill>
        <p:spPr>
          <a:xfrm>
            <a:off x="5261323" y="1019439"/>
            <a:ext cx="6515665" cy="838200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64515B58-C8EE-D61F-C8F1-4EE97CF1B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4614" b="62416"/>
          <a:stretch>
            <a:fillRect/>
          </a:stretch>
        </p:blipFill>
        <p:spPr>
          <a:xfrm>
            <a:off x="5261322" y="2002419"/>
            <a:ext cx="6515665" cy="687988"/>
          </a:xfrm>
          <a:prstGeom prst="rect">
            <a:avLst/>
          </a:prstGeom>
        </p:spPr>
      </p:pic>
      <p:pic>
        <p:nvPicPr>
          <p:cNvPr id="10" name="תמונה 9">
            <a:extLst>
              <a:ext uri="{FF2B5EF4-FFF2-40B4-BE49-F238E27FC236}">
                <a16:creationId xmlns:a16="http://schemas.microsoft.com/office/drawing/2014/main" id="{B5F3B23B-E244-6CAE-DAF0-105832AF33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7584" b="49159"/>
          <a:stretch>
            <a:fillRect/>
          </a:stretch>
        </p:blipFill>
        <p:spPr>
          <a:xfrm>
            <a:off x="3493482" y="2835187"/>
            <a:ext cx="6515665" cy="703228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5B1341F7-87DB-0271-CE8D-8560E67A30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0821" b="40560"/>
          <a:stretch>
            <a:fillRect/>
          </a:stretch>
        </p:blipFill>
        <p:spPr>
          <a:xfrm>
            <a:off x="3493482" y="3653286"/>
            <a:ext cx="6515665" cy="457200"/>
          </a:xfrm>
          <a:prstGeom prst="rect">
            <a:avLst/>
          </a:prstGeom>
        </p:spPr>
      </p:pic>
      <p:pic>
        <p:nvPicPr>
          <p:cNvPr id="12" name="תמונה 11">
            <a:extLst>
              <a:ext uri="{FF2B5EF4-FFF2-40B4-BE49-F238E27FC236}">
                <a16:creationId xmlns:a16="http://schemas.microsoft.com/office/drawing/2014/main" id="{1AF13222-7CB8-A195-86EF-3137DACEB7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9439" b="30772"/>
          <a:stretch>
            <a:fillRect/>
          </a:stretch>
        </p:blipFill>
        <p:spPr>
          <a:xfrm>
            <a:off x="3493482" y="4225357"/>
            <a:ext cx="6515665" cy="519254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8BF768CE-C7E6-BA42-8C56-899F26C479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69228" b="21558"/>
          <a:stretch>
            <a:fillRect/>
          </a:stretch>
        </p:blipFill>
        <p:spPr>
          <a:xfrm>
            <a:off x="3493482" y="4859482"/>
            <a:ext cx="6515665" cy="488774"/>
          </a:xfrm>
          <a:prstGeom prst="rect">
            <a:avLst/>
          </a:prstGeom>
        </p:spPr>
      </p:pic>
      <p:pic>
        <p:nvPicPr>
          <p:cNvPr id="14" name="תמונה 13">
            <a:extLst>
              <a:ext uri="{FF2B5EF4-FFF2-40B4-BE49-F238E27FC236}">
                <a16:creationId xmlns:a16="http://schemas.microsoft.com/office/drawing/2014/main" id="{F92E708C-BD6F-8883-29FF-9F4153BAB8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77570" b="-553"/>
          <a:stretch>
            <a:fillRect/>
          </a:stretch>
        </p:blipFill>
        <p:spPr>
          <a:xfrm>
            <a:off x="3493482" y="5463127"/>
            <a:ext cx="6515665" cy="1219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80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EBF6B-F3D4-10A8-389B-B9910E103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משנה 2">
            <a:extLst>
              <a:ext uri="{FF2B5EF4-FFF2-40B4-BE49-F238E27FC236}">
                <a16:creationId xmlns:a16="http://schemas.microsoft.com/office/drawing/2014/main" id="{79E4616F-74D4-E53F-F5D9-0724D4613CCB}"/>
              </a:ext>
            </a:extLst>
          </p:cNvPr>
          <p:cNvSpPr txBox="1">
            <a:spLocks/>
          </p:cNvSpPr>
          <p:nvPr/>
        </p:nvSpPr>
        <p:spPr>
          <a:xfrm>
            <a:off x="2336799" y="2405881"/>
            <a:ext cx="7788539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6000" b="1" dirty="0">
                <a:solidFill>
                  <a:srgbClr val="D52E7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הסבר ודוגמה פתורה</a:t>
            </a:r>
            <a:endParaRPr lang="he-IL" sz="3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2" name="תמונה 21">
            <a:extLst>
              <a:ext uri="{FF2B5EF4-FFF2-40B4-BE49-F238E27FC236}">
                <a16:creationId xmlns:a16="http://schemas.microsoft.com/office/drawing/2014/main" id="{FEB0B0CE-D5FA-E527-3D0A-E2F895A309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711" y="185098"/>
            <a:ext cx="4006575" cy="1148653"/>
          </a:xfrm>
          <a:prstGeom prst="rect">
            <a:avLst/>
          </a:prstGeom>
        </p:spPr>
      </p:pic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FF77450A-346D-A141-ACF0-01BE86A39620}"/>
              </a:ext>
            </a:extLst>
          </p:cNvPr>
          <p:cNvSpPr txBox="1">
            <a:spLocks/>
          </p:cNvSpPr>
          <p:nvPr/>
        </p:nvSpPr>
        <p:spPr>
          <a:xfrm>
            <a:off x="3513951" y="3619807"/>
            <a:ext cx="5619031" cy="843079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3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עמ' 186</a:t>
            </a:r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A4B8EA16-93BB-AE53-F6FB-D2AAE79B2C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>
            <a:off x="0" y="4919471"/>
            <a:ext cx="12192000" cy="19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3629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D7FC08-C645-48F0-086B-9CFA7EE54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תמונה 17">
            <a:extLst>
              <a:ext uri="{FF2B5EF4-FFF2-40B4-BE49-F238E27FC236}">
                <a16:creationId xmlns:a16="http://schemas.microsoft.com/office/drawing/2014/main" id="{18617BA7-6159-AD49-4A84-0AA96AB5D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822"/>
            <a:ext cx="3058348" cy="876804"/>
          </a:xfrm>
          <a:prstGeom prst="rect">
            <a:avLst/>
          </a:prstGeom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66993DFD-FE00-1CAC-E11D-FEAD37336C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7" b="14612"/>
          <a:stretch>
            <a:fillRect/>
          </a:stretch>
        </p:blipFill>
        <p:spPr>
          <a:xfrm rot="16200000" flipV="1">
            <a:off x="-2613064" y="3293784"/>
            <a:ext cx="6163374" cy="937248"/>
          </a:xfrm>
          <a:prstGeom prst="rect">
            <a:avLst/>
          </a:prstGeom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8697F162-7247-D6BE-79B3-B9FC456EA9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b="85237"/>
          <a:stretch>
            <a:fillRect/>
          </a:stretch>
        </p:blipFill>
        <p:spPr>
          <a:xfrm>
            <a:off x="5223232" y="559925"/>
            <a:ext cx="6408975" cy="49163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8E47B59C-C80A-0F15-C528-41E437DF32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20991" b="64246"/>
          <a:stretch>
            <a:fillRect/>
          </a:stretch>
        </p:blipFill>
        <p:spPr>
          <a:xfrm>
            <a:off x="5223232" y="1215244"/>
            <a:ext cx="6408975" cy="491636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2AAF6570-2EA1-4A69-AA77-AA2008F3BA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35238" b="46457"/>
          <a:stretch>
            <a:fillRect/>
          </a:stretch>
        </p:blipFill>
        <p:spPr>
          <a:xfrm>
            <a:off x="5223232" y="1855324"/>
            <a:ext cx="6408975" cy="609600"/>
          </a:xfrm>
          <a:prstGeom prst="rect">
            <a:avLst/>
          </a:prstGeom>
        </p:spPr>
      </p:pic>
      <p:pic>
        <p:nvPicPr>
          <p:cNvPr id="15" name="תמונה 14">
            <a:extLst>
              <a:ext uri="{FF2B5EF4-FFF2-40B4-BE49-F238E27FC236}">
                <a16:creationId xmlns:a16="http://schemas.microsoft.com/office/drawing/2014/main" id="{98C49E75-84BD-C1BE-5DFD-42AB0C86FB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52748" b="15100"/>
          <a:stretch>
            <a:fillRect/>
          </a:stretch>
        </p:blipFill>
        <p:spPr>
          <a:xfrm>
            <a:off x="5223231" y="2604062"/>
            <a:ext cx="6408975" cy="1070756"/>
          </a:xfrm>
          <a:prstGeom prst="rect">
            <a:avLst/>
          </a:prstGeom>
        </p:spPr>
      </p:pic>
      <p:pic>
        <p:nvPicPr>
          <p:cNvPr id="16" name="תמונה 15">
            <a:extLst>
              <a:ext uri="{FF2B5EF4-FFF2-40B4-BE49-F238E27FC236}">
                <a16:creationId xmlns:a16="http://schemas.microsoft.com/office/drawing/2014/main" id="{148E9B97-1BDF-7834-F863-3BC74A04A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 t="83524" b="-1828"/>
          <a:stretch>
            <a:fillRect/>
          </a:stretch>
        </p:blipFill>
        <p:spPr>
          <a:xfrm>
            <a:off x="5223231" y="3813957"/>
            <a:ext cx="6408975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98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52361</TotalTime>
  <Words>248</Words>
  <Application>Microsoft Office PowerPoint</Application>
  <PresentationFormat>מסך רחב</PresentationFormat>
  <Paragraphs>114</Paragraphs>
  <Slides>58</Slides>
  <Notes>58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58</vt:i4>
      </vt:variant>
    </vt:vector>
  </HeadingPairs>
  <TitlesOfParts>
    <vt:vector size="62" baseType="lpstr">
      <vt:lpstr>Arial</vt:lpstr>
      <vt:lpstr>Calibri</vt:lpstr>
      <vt:lpstr>Calibri Light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Tali Rouash</dc:creator>
  <cp:lastModifiedBy>Tali Rouash</cp:lastModifiedBy>
  <cp:revision>459</cp:revision>
  <dcterms:created xsi:type="dcterms:W3CDTF">2023-03-16T18:50:14Z</dcterms:created>
  <dcterms:modified xsi:type="dcterms:W3CDTF">2026-10-05T13:10:35Z</dcterms:modified>
</cp:coreProperties>
</file>